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5" r:id="rId3"/>
    <p:sldId id="276" r:id="rId4"/>
    <p:sldId id="277" r:id="rId5"/>
    <p:sldId id="278" r:id="rId6"/>
    <p:sldId id="280" r:id="rId7"/>
    <p:sldId id="279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89" r:id="rId16"/>
    <p:sldId id="288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0" autoAdjust="0"/>
    <p:restoredTop sz="94660"/>
  </p:normalViewPr>
  <p:slideViewPr>
    <p:cSldViewPr snapToGrid="0">
      <p:cViewPr varScale="1">
        <p:scale>
          <a:sx n="71" d="100"/>
          <a:sy n="71" d="100"/>
        </p:scale>
        <p:origin x="152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D7B33-B238-42C3-B4A0-83E05B7C38A6}" type="datetimeFigureOut">
              <a:rPr lang="ko-KR" altLang="en-US" smtClean="0"/>
              <a:t>2023-09-21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06FB4-E949-4D2A-B255-05273CA868C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37334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D7B33-B238-42C3-B4A0-83E05B7C38A6}" type="datetimeFigureOut">
              <a:rPr lang="ko-KR" altLang="en-US" smtClean="0"/>
              <a:t>2023-09-21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06FB4-E949-4D2A-B255-05273CA868C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68262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D7B33-B238-42C3-B4A0-83E05B7C38A6}" type="datetimeFigureOut">
              <a:rPr lang="ko-KR" altLang="en-US" smtClean="0"/>
              <a:t>2023-09-21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06FB4-E949-4D2A-B255-05273CA868C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2248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D7B33-B238-42C3-B4A0-83E05B7C38A6}" type="datetimeFigureOut">
              <a:rPr lang="ko-KR" altLang="en-US" smtClean="0"/>
              <a:t>2023-09-21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06FB4-E949-4D2A-B255-05273CA868C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11388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D7B33-B238-42C3-B4A0-83E05B7C38A6}" type="datetimeFigureOut">
              <a:rPr lang="ko-KR" altLang="en-US" smtClean="0"/>
              <a:t>2023-09-21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06FB4-E949-4D2A-B255-05273CA868C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17437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D7B33-B238-42C3-B4A0-83E05B7C38A6}" type="datetimeFigureOut">
              <a:rPr lang="ko-KR" altLang="en-US" smtClean="0"/>
              <a:t>2023-09-21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06FB4-E949-4D2A-B255-05273CA868C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2326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D7B33-B238-42C3-B4A0-83E05B7C38A6}" type="datetimeFigureOut">
              <a:rPr lang="ko-KR" altLang="en-US" smtClean="0"/>
              <a:t>2023-09-21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06FB4-E949-4D2A-B255-05273CA868C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28646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D7B33-B238-42C3-B4A0-83E05B7C38A6}" type="datetimeFigureOut">
              <a:rPr lang="ko-KR" altLang="en-US" smtClean="0"/>
              <a:t>2023-09-21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06FB4-E949-4D2A-B255-05273CA868C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43726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D7B33-B238-42C3-B4A0-83E05B7C38A6}" type="datetimeFigureOut">
              <a:rPr lang="ko-KR" altLang="en-US" smtClean="0"/>
              <a:t>2023-09-21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06FB4-E949-4D2A-B255-05273CA868C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91602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D7B33-B238-42C3-B4A0-83E05B7C38A6}" type="datetimeFigureOut">
              <a:rPr lang="ko-KR" altLang="en-US" smtClean="0"/>
              <a:t>2023-09-21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06FB4-E949-4D2A-B255-05273CA868C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07848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D7B33-B238-42C3-B4A0-83E05B7C38A6}" type="datetimeFigureOut">
              <a:rPr lang="ko-KR" altLang="en-US" smtClean="0"/>
              <a:t>2023-09-21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06FB4-E949-4D2A-B255-05273CA868C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41515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FD7B33-B238-42C3-B4A0-83E05B7C38A6}" type="datetimeFigureOut">
              <a:rPr lang="ko-KR" altLang="en-US" smtClean="0"/>
              <a:t>2023-09-21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606FB4-E949-4D2A-B255-05273CA868C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45772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www.youtube.com/watch?v=lt7vNIpZwVc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WkMgOAFt2Tc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www.youtube.com/watch?v=4oGcIBso_D8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youtube.com/watch?v=OFMTRSlft74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669C7339-F332-8632-4CC3-DB23219D7C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3340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23A59EFE-0446-FF6C-0160-D5993E9853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306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AA5D67A-99EB-3F8F-F36A-45D17F6D67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63617281-89C3-FBC5-C193-8A78C300CB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8076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B72431D9-614F-84EC-A1FC-9F3D8AF4AA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D2161877-83A0-3B49-0B88-B78586F8D6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563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28611DF6-95DA-997E-E17E-1847A7027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5656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hlinkHover r:id="rId2"/>
            <a:extLst>
              <a:ext uri="{FF2B5EF4-FFF2-40B4-BE49-F238E27FC236}">
                <a16:creationId xmlns:a16="http://schemas.microsoft.com/office/drawing/2014/main" id="{226FE9B4-375C-A983-1D0E-D7247C5E09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직사각형 1">
            <a:hlinkClick r:id="rId2"/>
            <a:extLst>
              <a:ext uri="{FF2B5EF4-FFF2-40B4-BE49-F238E27FC236}">
                <a16:creationId xmlns:a16="http://schemas.microsoft.com/office/drawing/2014/main" id="{E0162D55-B24B-A059-54A6-8359ADC0382B}"/>
              </a:ext>
            </a:extLst>
          </p:cNvPr>
          <p:cNvSpPr/>
          <p:nvPr/>
        </p:nvSpPr>
        <p:spPr>
          <a:xfrm>
            <a:off x="4572000" y="2525197"/>
            <a:ext cx="2052858" cy="10052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직사각형 2">
            <a:hlinkClick r:id="rId4"/>
            <a:extLst>
              <a:ext uri="{FF2B5EF4-FFF2-40B4-BE49-F238E27FC236}">
                <a16:creationId xmlns:a16="http://schemas.microsoft.com/office/drawing/2014/main" id="{56ECF3B5-8C95-0AC7-F32C-5410FEC5FB26}"/>
              </a:ext>
            </a:extLst>
          </p:cNvPr>
          <p:cNvSpPr/>
          <p:nvPr/>
        </p:nvSpPr>
        <p:spPr>
          <a:xfrm>
            <a:off x="4572000" y="4178384"/>
            <a:ext cx="2107359" cy="932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036506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hlinkClick r:id="rId2"/>
            <a:extLst>
              <a:ext uri="{FF2B5EF4-FFF2-40B4-BE49-F238E27FC236}">
                <a16:creationId xmlns:a16="http://schemas.microsoft.com/office/drawing/2014/main" id="{02F652F5-5242-A513-A0D9-70D9F08D26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3864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22D62657-89DB-18D1-E66F-B25C9BBBE1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27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hlinkClick r:id="rId2"/>
            <a:extLst>
              <a:ext uri="{FF2B5EF4-FFF2-40B4-BE49-F238E27FC236}">
                <a16:creationId xmlns:a16="http://schemas.microsoft.com/office/drawing/2014/main" id="{115478F3-2D24-ED8E-C2FA-A8C2D83541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3540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6FB34974-3856-BBF1-1162-E4B851FB49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980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5AD84085-2428-85FD-E215-C9328A85F7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195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AE246F03-B743-8E44-AB6A-A8CF28239C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4742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F8CC0316-1206-40EC-9953-D68A01CC4A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978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B05B180B-C810-CA5F-2511-8972AD20E3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965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70166C0C-ABBB-379F-25E2-62AAF68473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9208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2F89F0A7-8F14-36EF-FFE6-8DF6A92690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4268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115</TotalTime>
  <Words>0</Words>
  <Application>Microsoft Office PowerPoint</Application>
  <PresentationFormat>화면 슬라이드 쇼(4:3)</PresentationFormat>
  <Paragraphs>0</Paragraphs>
  <Slides>16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aabbcc23</cp:lastModifiedBy>
  <cp:revision>8</cp:revision>
  <dcterms:created xsi:type="dcterms:W3CDTF">2022-12-16T08:24:33Z</dcterms:created>
  <dcterms:modified xsi:type="dcterms:W3CDTF">2023-09-21T06:36:13Z</dcterms:modified>
</cp:coreProperties>
</file>